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4" r:id="rId9"/>
    <p:sldId id="262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2644FB-B9DD-48CC-97B9-A368EFBD04AF}" type="datetimeFigureOut">
              <a:rPr lang="tr-TR" smtClean="0"/>
              <a:t>17.03.2021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943F5-33AB-4D3B-85AE-822D63B306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071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898DDE78-01A3-4538-BB0A-3BF89E2653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153F6199-3A6C-4349-984C-823422EEC4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681CC3F0-0CF3-4B43-BA55-44861F18D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031C-5DB5-4AF7-8B9E-76FE93EDD02F}" type="datetimeFigureOut">
              <a:rPr lang="tr-TR" smtClean="0"/>
              <a:t>17.03.2021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DF690FEB-1BC8-4D6D-BBC2-9B26BC207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D37A4A95-8620-4A36-B5B2-46CDBD4E9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FA44-0146-4121-9A31-80A6333EB4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5188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5DC1B3FB-CF26-401F-A7B4-327A07558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F5738AC6-7E31-47D8-82BE-8ED085BE0C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DC7A2BCF-5FF4-4E3C-8E0B-032E99C86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031C-5DB5-4AF7-8B9E-76FE93EDD02F}" type="datetimeFigureOut">
              <a:rPr lang="tr-TR" smtClean="0"/>
              <a:t>17.03.2021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EC0CE905-C3C3-4667-BA5D-A68C11CA5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D0C5622D-B8A0-47EB-9441-1424DBAC9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FA44-0146-4121-9A31-80A6333EB4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3564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xmlns="" id="{51F8FB53-4525-4D67-84F1-BE96D28936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C5D741B4-904D-4AB9-B869-77A068D01B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BAE8B73F-E907-4F07-8195-AE147BCEA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031C-5DB5-4AF7-8B9E-76FE93EDD02F}" type="datetimeFigureOut">
              <a:rPr lang="tr-TR" smtClean="0"/>
              <a:t>17.03.2021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07B2A497-E95E-421E-ADCE-EBE6EF15C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25A01A50-0185-41D4-BA4D-E281927B3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FA44-0146-4121-9A31-80A6333EB4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190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023EE0CF-E019-4F02-AF2F-039ECC41D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FF50A172-2165-42D0-AEE3-007E2EBF5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AC8638F7-0B17-4838-8AFE-087A6F220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031C-5DB5-4AF7-8B9E-76FE93EDD02F}" type="datetimeFigureOut">
              <a:rPr lang="tr-TR" smtClean="0"/>
              <a:t>17.03.2021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E4DB8E66-2B3E-4F5A-A222-EC78B11AC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29E817FC-6621-445D-8E3A-02EFC5EF6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FA44-0146-4121-9A31-80A6333EB4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9903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27325B9E-9E99-4826-95A4-3D2ECE7B1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DB07F283-802E-403F-9568-2CE75C84C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0586F560-C631-4CC2-8FBE-F608836FB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031C-5DB5-4AF7-8B9E-76FE93EDD02F}" type="datetimeFigureOut">
              <a:rPr lang="tr-TR" smtClean="0"/>
              <a:t>17.03.2021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70FC3EA5-3E77-43E6-8DC7-F91F32B66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80C90183-21E6-4741-A11D-660A68389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FA44-0146-4121-9A31-80A6333EB4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5116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1360F42C-7A2D-464D-93D0-8FD7BF446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8B7AF5B-8D5C-45E4-AD2F-24E26D541A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3658E24D-56F8-49F3-A4B4-8AA765BDDE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89642F24-E159-4CF8-9B97-CD2AC8E18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031C-5DB5-4AF7-8B9E-76FE93EDD02F}" type="datetimeFigureOut">
              <a:rPr lang="tr-TR" smtClean="0"/>
              <a:t>17.03.2021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D9E3BA8C-4B8D-4735-8065-8823DB7C1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5D945288-DD2D-4D5D-A027-FCB1BF07C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FA44-0146-4121-9A31-80A6333EB4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270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DB9FDC17-D043-484A-B909-94632847E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7F42B160-88B2-4F54-B4AF-60F4196E8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B8AFE8A5-DA76-4CE2-84C7-AAA51B17C7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xmlns="" id="{6DF53FB3-8E7C-405F-BFB7-63F6D36683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xmlns="" id="{7DBAC4B8-35D1-4835-A668-9E11A53CCB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xmlns="" id="{C9B38B19-EB74-4708-952D-697D32255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031C-5DB5-4AF7-8B9E-76FE93EDD02F}" type="datetimeFigureOut">
              <a:rPr lang="tr-TR" smtClean="0"/>
              <a:t>17.03.2021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xmlns="" id="{D38744E0-12C7-483F-9234-8F7766C55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xmlns="" id="{78FDE247-9CAF-416A-B9DA-9E206556A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FA44-0146-4121-9A31-80A6333EB4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0527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F5A9650C-AAE8-4DA4-B9C1-C24CB3018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xmlns="" id="{584820AE-06AD-4CB7-88B7-B5ED7F430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031C-5DB5-4AF7-8B9E-76FE93EDD02F}" type="datetimeFigureOut">
              <a:rPr lang="tr-TR" smtClean="0"/>
              <a:t>17.03.2021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655006E9-302C-4B58-B488-DCDDF8510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D5790114-AC7E-4D17-954A-75E550B3D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FA44-0146-4121-9A31-80A6333EB4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8640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xmlns="" id="{A2D3E7D2-C324-4D3A-8C0A-CFC4DD56F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031C-5DB5-4AF7-8B9E-76FE93EDD02F}" type="datetimeFigureOut">
              <a:rPr lang="tr-TR" smtClean="0"/>
              <a:t>17.03.2021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4D446E96-05B6-48EE-8845-ED0061E73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32DAAF1E-94DF-47FB-BC92-7DED5D4EC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FA44-0146-4121-9A31-80A6333EB4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7421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C66CCCF5-F384-4FCE-AC32-92BE3FBC0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8BA66F32-1CBB-458A-B6E3-ED30A56D2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172EF059-F6D4-4A6F-8787-7F331FCB97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8BCCD873-D552-43EF-85B1-45ED3A561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031C-5DB5-4AF7-8B9E-76FE93EDD02F}" type="datetimeFigureOut">
              <a:rPr lang="tr-TR" smtClean="0"/>
              <a:t>17.03.2021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1169E002-4CC3-4097-B644-E6215CD76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7364DAE7-ADB0-4EE0-B61E-AC58FC694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FA44-0146-4121-9A31-80A6333EB4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9652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E2E56537-6760-4C9D-8C9B-8093A1883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xmlns="" id="{61F9C5AF-C740-4BE6-91DF-13A2F7EC8D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B912785C-B0E2-4A1A-BD33-B17A7983D3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F14127A5-363F-4946-8D31-B53EF2773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031C-5DB5-4AF7-8B9E-76FE93EDD02F}" type="datetimeFigureOut">
              <a:rPr lang="tr-TR" smtClean="0"/>
              <a:t>17.03.2021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F88E3219-719F-4F5D-AFF9-4194D5856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166F6864-16F4-42C1-A57F-530CACDAD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FA44-0146-4121-9A31-80A6333EB4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760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xmlns="" id="{7E83F54C-1571-4A48-9E9F-135131A65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D207FED1-2869-4E3B-8E10-2BC1615B7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86E7AEEA-6744-4879-8E71-B865E988A0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F031C-5DB5-4AF7-8B9E-76FE93EDD02F}" type="datetimeFigureOut">
              <a:rPr lang="tr-TR" smtClean="0"/>
              <a:t>17.03.2021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EC5ECF95-F4F7-4487-A258-BBE9EA87DE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46D7C331-607B-4974-8400-81FB4EE13A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9FA44-0146-4121-9A31-80A6333EB4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3085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832850F8-89F4-44EE-8FC2-4228FD974D07}"/>
              </a:ext>
            </a:extLst>
          </p:cNvPr>
          <p:cNvSpPr txBox="1"/>
          <p:nvPr/>
        </p:nvSpPr>
        <p:spPr>
          <a:xfrm>
            <a:off x="2686050" y="4815364"/>
            <a:ext cx="45434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  <a:p>
            <a:r>
              <a:rPr lang="tr-TR" dirty="0">
                <a:latin typeface="Candara" panose="020E0502030303020204" pitchFamily="34" charset="0"/>
              </a:rPr>
              <a:t>1.Katılımcı Ad </a:t>
            </a:r>
            <a:r>
              <a:rPr lang="tr-TR" dirty="0" err="1">
                <a:latin typeface="Candara" panose="020E0502030303020204" pitchFamily="34" charset="0"/>
              </a:rPr>
              <a:t>Soyad</a:t>
            </a:r>
            <a:r>
              <a:rPr lang="tr-TR" dirty="0">
                <a:latin typeface="Candara" panose="020E0502030303020204" pitchFamily="34" charset="0"/>
              </a:rPr>
              <a:t>:</a:t>
            </a:r>
          </a:p>
          <a:p>
            <a:r>
              <a:rPr lang="tr-TR" dirty="0">
                <a:latin typeface="Candara" panose="020E0502030303020204" pitchFamily="34" charset="0"/>
              </a:rPr>
              <a:t>Telefon:</a:t>
            </a:r>
          </a:p>
          <a:p>
            <a:r>
              <a:rPr lang="tr-TR" dirty="0">
                <a:latin typeface="Candara" panose="020E0502030303020204" pitchFamily="34" charset="0"/>
              </a:rPr>
              <a:t>E-posta:</a:t>
            </a:r>
          </a:p>
          <a:p>
            <a:r>
              <a:rPr lang="tr-TR" dirty="0">
                <a:latin typeface="Candara" panose="020E0502030303020204" pitchFamily="34" charset="0"/>
              </a:rPr>
              <a:t>Okul ve Bölüm: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0AF8BCC6-CDF0-48D0-A37A-207ADD066C2E}"/>
              </a:ext>
            </a:extLst>
          </p:cNvPr>
          <p:cNvSpPr/>
          <p:nvPr/>
        </p:nvSpPr>
        <p:spPr>
          <a:xfrm>
            <a:off x="2649887" y="4630698"/>
            <a:ext cx="20649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latin typeface="Britannic Bold" panose="020B0903060703020204" pitchFamily="34" charset="0"/>
              </a:rPr>
              <a:t>GRUBUNUZUN ADI: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xmlns="" id="{C3EEDD72-5E86-4C71-A340-53D3ED405480}"/>
              </a:ext>
            </a:extLst>
          </p:cNvPr>
          <p:cNvSpPr txBox="1"/>
          <p:nvPr/>
        </p:nvSpPr>
        <p:spPr>
          <a:xfrm>
            <a:off x="7477125" y="4801553"/>
            <a:ext cx="45434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</a:lstStyle>
          <a:p>
            <a:endParaRPr lang="tr-TR" dirty="0">
              <a:latin typeface="Candara" panose="020E0502030303020204" pitchFamily="34" charset="0"/>
            </a:endParaRPr>
          </a:p>
          <a:p>
            <a:r>
              <a:rPr lang="tr-TR" dirty="0">
                <a:latin typeface="Candara" panose="020E0502030303020204" pitchFamily="34" charset="0"/>
              </a:rPr>
              <a:t>2.Katılımcı Ad </a:t>
            </a:r>
            <a:r>
              <a:rPr lang="tr-TR" dirty="0" err="1">
                <a:latin typeface="Candara" panose="020E0502030303020204" pitchFamily="34" charset="0"/>
              </a:rPr>
              <a:t>Soyad</a:t>
            </a:r>
            <a:r>
              <a:rPr lang="tr-TR" dirty="0">
                <a:latin typeface="Candara" panose="020E0502030303020204" pitchFamily="34" charset="0"/>
              </a:rPr>
              <a:t>:</a:t>
            </a:r>
          </a:p>
          <a:p>
            <a:r>
              <a:rPr lang="tr-TR" dirty="0">
                <a:latin typeface="Candara" panose="020E0502030303020204" pitchFamily="34" charset="0"/>
              </a:rPr>
              <a:t>Telefon:</a:t>
            </a:r>
          </a:p>
          <a:p>
            <a:r>
              <a:rPr lang="tr-TR" dirty="0">
                <a:latin typeface="Candara" panose="020E0502030303020204" pitchFamily="34" charset="0"/>
              </a:rPr>
              <a:t>E-posta:</a:t>
            </a:r>
          </a:p>
          <a:p>
            <a:r>
              <a:rPr lang="tr-TR" dirty="0">
                <a:latin typeface="Candara" panose="020E0502030303020204" pitchFamily="34" charset="0"/>
              </a:rPr>
              <a:t>Okul ve Bölüm:</a:t>
            </a:r>
          </a:p>
        </p:txBody>
      </p:sp>
    </p:spTree>
    <p:extLst>
      <p:ext uri="{BB962C8B-B14F-4D97-AF65-F5344CB8AC3E}">
        <p14:creationId xmlns:p14="http://schemas.microsoft.com/office/powerpoint/2010/main" val="780809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908F04DE-E761-4E86-947D-0E8A5069D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59C1F76-4D2F-436D-A246-EAF0A87F5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6473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908F04DE-E761-4E86-947D-0E8A5069D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59C1F76-4D2F-436D-A246-EAF0A87F5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5372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0894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908F04DE-E761-4E86-947D-0E8A5069D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59C1F76-4D2F-436D-A246-EAF0A87F5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3880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908F04DE-E761-4E86-947D-0E8A5069D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59C1F76-4D2F-436D-A246-EAF0A87F5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3128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908F04DE-E761-4E86-947D-0E8A5069D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59C1F76-4D2F-436D-A246-EAF0A87F5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283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908F04DE-E761-4E86-947D-0E8A5069D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59C1F76-4D2F-436D-A246-EAF0A87F5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2440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908F04DE-E761-4E86-947D-0E8A5069D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59C1F76-4D2F-436D-A246-EAF0A87F5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6568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908F04DE-E761-4E86-947D-0E8A5069D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59C1F76-4D2F-436D-A246-EAF0A87F5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6015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908F04DE-E761-4E86-947D-0E8A5069D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59C1F76-4D2F-436D-A246-EAF0A87F5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8863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908F04DE-E761-4E86-947D-0E8A5069D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59C1F76-4D2F-436D-A246-EAF0A87F5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7144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27</Words>
  <Application>Microsoft Office PowerPoint</Application>
  <PresentationFormat>Geniş ekran</PresentationFormat>
  <Paragraphs>11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Arial</vt:lpstr>
      <vt:lpstr>Britannic Bold</vt:lpstr>
      <vt:lpstr>Calibri</vt:lpstr>
      <vt:lpstr>Calibri Light</vt:lpstr>
      <vt:lpstr>Candara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SAK Gizem</dc:creator>
  <cp:lastModifiedBy>ronaldinho424</cp:lastModifiedBy>
  <cp:revision>4</cp:revision>
  <dcterms:created xsi:type="dcterms:W3CDTF">2021-03-09T06:55:59Z</dcterms:created>
  <dcterms:modified xsi:type="dcterms:W3CDTF">2021-03-17T09:10:21Z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30941815-268f-4eb6-8dd5-53016a8d532d</vt:lpwstr>
  </property>
  <property fmtid="{D5CDD505-2E9C-101B-9397-08002B2CF9AE}" pid="3" name="Classification">
    <vt:lpwstr>Ge-8879_Ae</vt:lpwstr>
  </property>
  <property fmtid="{D5CDD505-2E9C-101B-9397-08002B2CF9AE}" pid="4" name="KVKK">
    <vt:lpwstr>Ha-7967_Fv</vt:lpwstr>
  </property>
</Properties>
</file>